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EBFCFF-6269-407D-A599-027A751C8600}" type="datetimeFigureOut">
              <a:rPr lang="en-US" smtClean="0"/>
              <a:pPr/>
              <a:t>10/12/2011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ACEA9E-63CD-480D-A1C0-EB293EC0C64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Monil</a:t>
            </a:r>
            <a:r>
              <a:rPr lang="en-US" dirty="0" smtClean="0"/>
              <a:t> Parikh</a:t>
            </a:r>
          </a:p>
          <a:p>
            <a:r>
              <a:rPr lang="en-US" dirty="0" err="1" smtClean="0"/>
              <a:t>Yogesh</a:t>
            </a:r>
            <a:r>
              <a:rPr lang="en-US" baseline="0" dirty="0" smtClean="0"/>
              <a:t> Patel</a:t>
            </a:r>
          </a:p>
          <a:p>
            <a:r>
              <a:rPr lang="en-US" baseline="0" dirty="0" err="1" smtClean="0"/>
              <a:t>Chinar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Vartak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CEA9E-63CD-480D-A1C0-EB293EC0C64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CEA9E-63CD-480D-A1C0-EB293EC0C64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 based on irrational number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CEA9E-63CD-480D-A1C0-EB293EC0C64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GENERATION</a:t>
            </a:r>
            <a:r>
              <a:rPr lang="en-US" baseline="0" dirty="0" smtClean="0"/>
              <a:t> OF IRRATIONAL NUMBER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CEA9E-63CD-480D-A1C0-EB293EC0C64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Advantages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CEA9E-63CD-480D-A1C0-EB293EC0C64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	THANK</a:t>
            </a:r>
            <a:r>
              <a:rPr lang="en-US" baseline="0" dirty="0" smtClean="0"/>
              <a:t> YOU...........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CEA9E-63CD-480D-A1C0-EB293EC0C64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AC6B-C293-465B-B1DE-B77533F6361E}" type="datetimeFigureOut">
              <a:rPr lang="en-US" smtClean="0"/>
              <a:pPr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1AC6B-C293-465B-B1DE-B77533F6361E}" type="datetimeFigureOut">
              <a:rPr lang="en-US" smtClean="0"/>
              <a:pPr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06308-3411-41CF-8566-78A650F150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685800"/>
            <a:ext cx="746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IMPROVED DES ALGORITHM BASED ON IRRATIONAL NUMBERS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0" y="2971800"/>
            <a:ext cx="2590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 smtClean="0"/>
              <a:t>Monil</a:t>
            </a:r>
            <a:r>
              <a:rPr lang="en-US" sz="2800" dirty="0" smtClean="0"/>
              <a:t> Parikh</a:t>
            </a:r>
          </a:p>
          <a:p>
            <a:r>
              <a:rPr lang="en-US" sz="2800" dirty="0" err="1" smtClean="0"/>
              <a:t>Yogesh</a:t>
            </a:r>
            <a:r>
              <a:rPr lang="en-US" sz="2800" baseline="0" dirty="0" smtClean="0"/>
              <a:t> Patel</a:t>
            </a:r>
          </a:p>
          <a:p>
            <a:r>
              <a:rPr lang="en-US" sz="2800" baseline="0" dirty="0" err="1" smtClean="0"/>
              <a:t>Chinar</a:t>
            </a:r>
            <a:r>
              <a:rPr lang="en-US" sz="2800" baseline="0" dirty="0" smtClean="0"/>
              <a:t> </a:t>
            </a:r>
            <a:r>
              <a:rPr lang="en-US" sz="2800" baseline="0" dirty="0" err="1" smtClean="0"/>
              <a:t>Vartak</a:t>
            </a:r>
            <a:endParaRPr lang="en-US" sz="28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" y="1676400"/>
            <a:ext cx="81534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NewRomanPSMT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DES (Data Encryption Standard) is a cryptographic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standard. However, the applications of it are limited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because of the small key space.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NewRomanPSM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dirty="0">
              <a:latin typeface="Calibri" pitchFamily="34" charset="0"/>
              <a:ea typeface="Times New Roman" pitchFamily="18" charset="0"/>
              <a:cs typeface="TimesNewRomanPSM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Based on irrational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numbers, an improved scheme that enhances the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randomness of sub-Key is proposed, in which the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permutation is controlled by irrational number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400" y="457200"/>
            <a:ext cx="32185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INTRODUCTION</a:t>
            </a:r>
            <a:endParaRPr lang="en-US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81000" y="914400"/>
            <a:ext cx="8763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The plaintext is encrypted to cipher text by the key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with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latin typeface="Calibri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a length of 64 bits, in which 56 bits are used for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NewRomanPSM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NewRomanPSMT"/>
              </a:rPr>
              <a:t>encryption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.</a:t>
            </a: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533400" y="2895600"/>
            <a:ext cx="861060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 charset="0"/>
              </a:rPr>
              <a:t>It is no longer a question to attack the 56-bit key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 charset="0"/>
              </a:rPr>
              <a:t>with the development of computer technology. The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 charset="0"/>
              </a:rPr>
              <a:t>attacker can decipher DES within 20 hours through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NewRomanPSMT" charset="0"/>
              </a:rPr>
              <a:t>exhaustive key search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1295400"/>
            <a:ext cx="6096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600200" y="457200"/>
            <a:ext cx="5638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DES based on irrational number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04800" y="2133600"/>
            <a:ext cx="8382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dirty="0" smtClean="0"/>
              <a:t>The </a:t>
            </a:r>
            <a:r>
              <a:rPr lang="en-US" sz="2000" dirty="0"/>
              <a:t>64-bit key </a:t>
            </a:r>
            <a:r>
              <a:rPr lang="en-US" sz="2000" dirty="0" smtClean="0"/>
              <a:t>is controlled </a:t>
            </a:r>
            <a:r>
              <a:rPr lang="en-US" sz="2000" dirty="0"/>
              <a:t>by irrational number to shift before the sub-key</a:t>
            </a:r>
          </a:p>
          <a:p>
            <a:r>
              <a:rPr lang="en-US" sz="2000" dirty="0"/>
              <a:t>being produced. Therefore the key is not directly </a:t>
            </a:r>
            <a:r>
              <a:rPr lang="en-US" sz="2000" dirty="0" smtClean="0"/>
              <a:t>involved in </a:t>
            </a:r>
            <a:r>
              <a:rPr lang="en-US" sz="2000" dirty="0"/>
              <a:t>the production of the sub-keys.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In </a:t>
            </a:r>
            <a:r>
              <a:rPr lang="en-US" sz="2000" dirty="0"/>
              <a:t>order to increase the randomness of sub-key, </a:t>
            </a:r>
            <a:r>
              <a:rPr lang="en-US" sz="2000" dirty="0" smtClean="0"/>
              <a:t>the production </a:t>
            </a:r>
            <a:r>
              <a:rPr lang="en-US" sz="2000" dirty="0"/>
              <a:t>and the selection of ‘a’ and ‘b’ are </a:t>
            </a:r>
            <a:r>
              <a:rPr lang="en-US" sz="2000" dirty="0" smtClean="0"/>
              <a:t>all controlled </a:t>
            </a:r>
            <a:r>
              <a:rPr lang="en-US" sz="2000" dirty="0"/>
              <a:t>by irrational number.  </a:t>
            </a:r>
            <a:r>
              <a:rPr lang="en-US" sz="2000" dirty="0" smtClean="0"/>
              <a:t>The Location information </a:t>
            </a:r>
            <a:r>
              <a:rPr lang="en-US" sz="2000" dirty="0"/>
              <a:t>of ‘a’ and ‘b’, used for shifting, is </a:t>
            </a:r>
            <a:r>
              <a:rPr lang="en-US" sz="2000" dirty="0" smtClean="0"/>
              <a:t>transmitted to </a:t>
            </a:r>
            <a:r>
              <a:rPr lang="en-US" sz="2000" dirty="0"/>
              <a:t>the </a:t>
            </a:r>
            <a:r>
              <a:rPr lang="en-US" sz="2000" dirty="0" smtClean="0"/>
              <a:t>receiver through </a:t>
            </a:r>
            <a:r>
              <a:rPr lang="en-US" sz="2000" dirty="0"/>
              <a:t>the safe channel. </a:t>
            </a:r>
            <a:r>
              <a:rPr lang="en-US" sz="2000" dirty="0" smtClean="0"/>
              <a:t>The location information </a:t>
            </a:r>
            <a:r>
              <a:rPr lang="en-US" sz="2000" dirty="0"/>
              <a:t>will be one part of the key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1295400" y="838200"/>
            <a:ext cx="68002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GENERATION</a:t>
            </a:r>
            <a:r>
              <a:rPr lang="en-US" sz="3200" b="1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OF IRRATIONAL NUMBER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67000" y="685800"/>
            <a:ext cx="2819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ADVANTAGES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09600" y="1524001"/>
            <a:ext cx="79248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The running time that DES took as much as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that of the DES based on irrational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number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NewRomanPSM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Based on the same plain text and key , the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cipher text of DES after several simulations is </a:t>
            </a:r>
            <a:r>
              <a: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the </a:t>
            </a:r>
            <a:r>
              <a: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PSMT"/>
              </a:rPr>
              <a:t>same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NewRomanPSM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dirty="0">
              <a:latin typeface="Calibri" pitchFamily="34" charset="0"/>
              <a:ea typeface="Times New Roman" pitchFamily="18" charset="0"/>
              <a:cs typeface="TimesNewRomanPS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2743200"/>
            <a:ext cx="40848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/>
              <a:t>THANK</a:t>
            </a:r>
            <a:r>
              <a:rPr lang="en-US" sz="4000" baseline="0" dirty="0" smtClean="0"/>
              <a:t> YOU...........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291</Words>
  <Application>Microsoft Office PowerPoint</Application>
  <PresentationFormat>On-screen Show (4:3)</PresentationFormat>
  <Paragraphs>39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tcet</dc:creator>
  <cp:lastModifiedBy>Admin</cp:lastModifiedBy>
  <cp:revision>6</cp:revision>
  <dcterms:created xsi:type="dcterms:W3CDTF">2011-10-10T22:59:22Z</dcterms:created>
  <dcterms:modified xsi:type="dcterms:W3CDTF">2011-10-12T14:47:40Z</dcterms:modified>
</cp:coreProperties>
</file>